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67" r:id="rId9"/>
    <p:sldId id="266" r:id="rId10"/>
    <p:sldId id="264" r:id="rId11"/>
    <p:sldId id="265" r:id="rId12"/>
    <p:sldId id="263" r:id="rId13"/>
    <p:sldId id="262" r:id="rId14"/>
    <p:sldId id="261" r:id="rId15"/>
    <p:sldId id="258" r:id="rId16"/>
    <p:sldId id="257" r:id="rId17"/>
    <p:sldId id="274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4913" y="477211"/>
            <a:ext cx="8825658" cy="1386841"/>
          </a:xfrm>
        </p:spPr>
        <p:txBody>
          <a:bodyPr/>
          <a:lstStyle/>
          <a:p>
            <a:pPr algn="ctr"/>
            <a:r>
              <a:rPr lang="es-ES" dirty="0" err="1" smtClean="0"/>
              <a:t>Fog</a:t>
            </a:r>
            <a:r>
              <a:rPr lang="es-ES" dirty="0" smtClean="0"/>
              <a:t> of </a:t>
            </a:r>
            <a:r>
              <a:rPr lang="es-ES" dirty="0" err="1" smtClean="0"/>
              <a:t>War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86305" y="5636029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Ferran Martín </a:t>
            </a:r>
            <a:r>
              <a:rPr lang="es-ES" dirty="0" err="1" smtClean="0"/>
              <a:t>Vilà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20" y="2256366"/>
            <a:ext cx="6614843" cy="29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3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525600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 Entities draw optimization!</a:t>
            </a:r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227914"/>
            <a:ext cx="5239486" cy="28380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24" y="3227914"/>
            <a:ext cx="5239486" cy="28380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76432" y="1894932"/>
            <a:ext cx="776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- </a:t>
            </a:r>
            <a:r>
              <a:rPr lang="en-US" sz="1600" dirty="0">
                <a:solidFill>
                  <a:srgbClr val="92D050"/>
                </a:solidFill>
              </a:rPr>
              <a:t>ALLY</a:t>
            </a:r>
            <a:r>
              <a:rPr lang="en-US" sz="1600" dirty="0"/>
              <a:t> entities are always </a:t>
            </a:r>
            <a:r>
              <a:rPr lang="en-US" sz="1600" dirty="0" smtClean="0"/>
              <a:t>drawn</a:t>
            </a:r>
            <a:endParaRPr lang="es-ES" sz="16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152096" y="2216648"/>
            <a:ext cx="7173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smtClean="0">
                <a:solidFill>
                  <a:srgbClr val="00B0F0"/>
                </a:solidFill>
              </a:rPr>
              <a:t>NEUTRAL</a:t>
            </a:r>
            <a:r>
              <a:rPr lang="en-US" sz="1600" dirty="0" smtClean="0"/>
              <a:t> </a:t>
            </a:r>
            <a:r>
              <a:rPr lang="en-US" sz="1600" dirty="0"/>
              <a:t>entities are not drawn when FOG_TYPE is </a:t>
            </a:r>
            <a:r>
              <a:rPr lang="en-US" sz="1600" dirty="0" smtClean="0"/>
              <a:t>DARK_FOG</a:t>
            </a:r>
            <a:endParaRPr lang="en-US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152096" y="2553004"/>
            <a:ext cx="7173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>
                <a:solidFill>
                  <a:srgbClr val="FF0000"/>
                </a:solidFill>
              </a:rPr>
              <a:t>ENEMY</a:t>
            </a:r>
            <a:r>
              <a:rPr lang="en-US" sz="1600" dirty="0"/>
              <a:t> entities are only drawn when there’s </a:t>
            </a:r>
            <a:r>
              <a:rPr lang="en-US" sz="1600" dirty="0" smtClean="0"/>
              <a:t>NO_FOG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4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4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523304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Draw alpha layer!</a:t>
            </a:r>
            <a:endParaRPr lang="en-U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06" y="3210646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210646"/>
            <a:ext cx="5218930" cy="282692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88776" y="2679354"/>
            <a:ext cx="680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Use app debug mode to activate/deactivate the fog draw (F1)</a:t>
            </a:r>
            <a:endParaRPr 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388777" y="2340800"/>
            <a:ext cx="670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Call </a:t>
            </a:r>
            <a:r>
              <a:rPr lang="en-US" sz="1600" dirty="0" err="1"/>
              <a:t>FogBlit</a:t>
            </a:r>
            <a:r>
              <a:rPr lang="en-US" sz="1600" dirty="0"/>
              <a:t> method from render module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388776" y="2002246"/>
            <a:ext cx="670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Collect the candidates of the </a:t>
            </a:r>
            <a:r>
              <a:rPr lang="en-US" sz="1600" dirty="0" err="1" smtClean="0"/>
              <a:t>fog_quadtree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95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5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635452"/>
            <a:ext cx="47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n-US" dirty="0" smtClean="0"/>
              <a:t>Make </a:t>
            </a:r>
            <a:r>
              <a:rPr lang="en-US" dirty="0">
                <a:solidFill>
                  <a:srgbClr val="92D050"/>
                </a:solidFill>
              </a:rPr>
              <a:t>ALLY</a:t>
            </a:r>
            <a:r>
              <a:rPr lang="en-US" dirty="0" smtClean="0"/>
              <a:t> entities clear alpha layer!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20" y="2934749"/>
            <a:ext cx="5239486" cy="28380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03054" y="2137841"/>
            <a:ext cx="6062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- </a:t>
            </a:r>
            <a:r>
              <a:rPr lang="en-US" sz="1600" dirty="0" smtClean="0"/>
              <a:t>Use </a:t>
            </a:r>
            <a:r>
              <a:rPr lang="en-US" sz="1600" dirty="0" err="1" smtClean="0"/>
              <a:t>ClearAlphaLayer</a:t>
            </a:r>
            <a:r>
              <a:rPr lang="en-US" sz="1600" dirty="0" smtClean="0"/>
              <a:t> method with 0 alpha value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8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6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769610"/>
            <a:ext cx="945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Make player check his vision area!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z="1600" dirty="0" smtClean="0"/>
              <a:t>- Fill </a:t>
            </a:r>
            <a:r>
              <a:rPr lang="en-US" sz="1600" dirty="0" err="1" smtClean="0"/>
              <a:t>CheckVisionArea</a:t>
            </a:r>
            <a:r>
              <a:rPr lang="en-US" sz="1600" dirty="0" smtClean="0"/>
              <a:t> entity method and call it from player update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58" y="2969939"/>
            <a:ext cx="6105872" cy="33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7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585500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n-US" dirty="0" smtClean="0"/>
              <a:t>Clear fog area when a neutral entity is detected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94" y="2934749"/>
            <a:ext cx="5218929" cy="28269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03054" y="2013075"/>
            <a:ext cx="626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- </a:t>
            </a:r>
            <a:r>
              <a:rPr lang="en-US" sz="1600" dirty="0" smtClean="0"/>
              <a:t>Use </a:t>
            </a:r>
            <a:r>
              <a:rPr lang="en-US" sz="1600" dirty="0" err="1" smtClean="0"/>
              <a:t>ClearAlphaLayer</a:t>
            </a:r>
            <a:r>
              <a:rPr lang="en-US" sz="1600" dirty="0" smtClean="0"/>
              <a:t> method with MID_ALPHA value</a:t>
            </a:r>
            <a:endParaRPr lang="en-US" sz="1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103054" y="2351629"/>
            <a:ext cx="626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- </a:t>
            </a:r>
            <a:r>
              <a:rPr lang="en-US" sz="1600" dirty="0" smtClean="0"/>
              <a:t>Use </a:t>
            </a:r>
            <a:r>
              <a:rPr lang="es-ES" sz="1600" dirty="0" err="1"/>
              <a:t>ClearFogLayer</a:t>
            </a:r>
            <a:r>
              <a:rPr lang="en-US" sz="1600" dirty="0" smtClean="0"/>
              <a:t> method with </a:t>
            </a:r>
            <a:r>
              <a:rPr lang="es-ES" sz="1600" dirty="0"/>
              <a:t>GRAY_FOG</a:t>
            </a:r>
            <a:r>
              <a:rPr lang="en-US" sz="1600" dirty="0" smtClean="0"/>
              <a:t> value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5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8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57778" y="1710266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6" y="2882298"/>
            <a:ext cx="4336473" cy="26018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2876821"/>
            <a:ext cx="4345602" cy="26073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96183" y="2145413"/>
            <a:ext cx="776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- </a:t>
            </a:r>
            <a:r>
              <a:rPr lang="es-ES" sz="1600" dirty="0" smtClean="0"/>
              <a:t>C</a:t>
            </a:r>
            <a:r>
              <a:rPr lang="en-US" sz="1600" dirty="0" smtClean="0"/>
              <a:t>heck </a:t>
            </a:r>
            <a:r>
              <a:rPr lang="en-US" sz="1600" dirty="0"/>
              <a:t>if there’s any </a:t>
            </a:r>
            <a:r>
              <a:rPr lang="en-US" sz="1600" dirty="0" err="1" smtClean="0"/>
              <a:t>AlphaCell</a:t>
            </a:r>
            <a:r>
              <a:rPr lang="en-US" sz="1600" dirty="0" smtClean="0"/>
              <a:t> </a:t>
            </a:r>
            <a:r>
              <a:rPr lang="en-US" sz="1600" dirty="0"/>
              <a:t>in camera with </a:t>
            </a:r>
            <a:r>
              <a:rPr lang="en-US" sz="1600" dirty="0" smtClean="0"/>
              <a:t>alpha &lt; MID_ALPHA value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461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Extra </a:t>
            </a:r>
            <a:r>
              <a:rPr lang="es-ES" dirty="0" err="1" smtClean="0"/>
              <a:t>Work</a:t>
            </a:r>
            <a:r>
              <a:rPr lang="es-ES" dirty="0" smtClean="0"/>
              <a:t>!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8947"/>
          <a:stretch/>
        </p:blipFill>
        <p:spPr>
          <a:xfrm>
            <a:off x="4556388" y="455043"/>
            <a:ext cx="3675744" cy="1255223"/>
          </a:xfrm>
        </p:spPr>
      </p:pic>
      <p:sp>
        <p:nvSpPr>
          <p:cNvPr id="7" name="CuadroTexto 6"/>
          <p:cNvSpPr txBox="1"/>
          <p:nvPr/>
        </p:nvSpPr>
        <p:spPr>
          <a:xfrm>
            <a:off x="857778" y="2387115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n-US" dirty="0" smtClean="0"/>
              <a:t>Create a function to smooth the fog alpha layer and iterate it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10" y="3098687"/>
            <a:ext cx="4336473" cy="2601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1" y="3098687"/>
            <a:ext cx="4332316" cy="2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909918"/>
            <a:ext cx="4665721" cy="810817"/>
          </a:xfrm>
        </p:spPr>
        <p:txBody>
          <a:bodyPr/>
          <a:lstStyle/>
          <a:p>
            <a:r>
              <a:rPr lang="en-US" dirty="0" smtClean="0"/>
              <a:t>More Info…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86686" y="4232867"/>
            <a:ext cx="959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ES" b="1" dirty="0">
                <a:solidFill>
                  <a:srgbClr val="00B0F0"/>
                </a:solidFill>
                <a:latin typeface="SFMono-Regular"/>
                <a:cs typeface="Courier New" panose="02070309020205020404" pitchFamily="49" charset="0"/>
              </a:rPr>
              <a:t>http://stackoverflow.com/questions/13654753/sdl-drawing-negative-circles-fog-of-war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86686" y="3643599"/>
            <a:ext cx="639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ES" b="1" dirty="0">
                <a:solidFill>
                  <a:srgbClr val="00B0F0"/>
                </a:solidFill>
                <a:latin typeface="SFMono-Regular"/>
                <a:cs typeface="Courier New" panose="02070309020205020404" pitchFamily="49" charset="0"/>
              </a:rPr>
              <a:t>https://archive.org/details/Tanktics_1981_Avalon_Hill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86686" y="3054331"/>
            <a:ext cx="829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s-ES" b="1" dirty="0">
                <a:solidFill>
                  <a:srgbClr val="00B0F0"/>
                </a:solidFill>
                <a:latin typeface="SFMono-Regular"/>
                <a:cs typeface="Courier New" panose="02070309020205020404" pitchFamily="49" charset="0"/>
              </a:rPr>
              <a:t>https://en.wikipedia.org/wiki/Wargaming#Early_years_to_Kriegsspiel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86686" y="2465063"/>
            <a:ext cx="7384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ES" b="1" dirty="0">
                <a:solidFill>
                  <a:srgbClr val="00B0F0"/>
                </a:solidFill>
                <a:latin typeface="SFMono-Regular"/>
                <a:cs typeface="Courier New" panose="02070309020205020404" pitchFamily="49" charset="0"/>
              </a:rPr>
              <a:t>http://dictionary.sensagent.com/Fog%20of%20war/en-en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71422" cy="901949"/>
          </a:xfrm>
        </p:spPr>
        <p:txBody>
          <a:bodyPr/>
          <a:lstStyle/>
          <a:p>
            <a:r>
              <a:rPr lang="en-US" dirty="0" smtClean="0"/>
              <a:t>And that's it!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" y="1737395"/>
            <a:ext cx="3809524" cy="33333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93724" y="1845425"/>
            <a:ext cx="587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</a:t>
            </a:r>
            <a:r>
              <a:rPr lang="es-ES" dirty="0" smtClean="0"/>
              <a:t> me!</a:t>
            </a:r>
          </a:p>
          <a:p>
            <a:endParaRPr lang="es-ES" dirty="0"/>
          </a:p>
          <a:p>
            <a:r>
              <a:rPr lang="es-ES" dirty="0" smtClean="0"/>
              <a:t>GitHub</a:t>
            </a:r>
            <a:r>
              <a:rPr lang="es-ES" dirty="0"/>
              <a:t>: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https://github.com/ferranmartinvila</a:t>
            </a:r>
            <a:endParaRPr lang="es-E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  <a:p>
            <a:r>
              <a:rPr lang="es-ES" dirty="0" smtClean="0"/>
              <a:t>Gmail: </a:t>
            </a:r>
            <a:r>
              <a:rPr lang="es-E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ferranmartinvila21@gmail.com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lang="es-ES" sz="3600" dirty="0" smtClean="0"/>
              <a:t>Concept:</a:t>
            </a:r>
            <a:endParaRPr lang="es-E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100666" y="1794933"/>
            <a:ext cx="43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Fog of war is not fog </a:t>
            </a:r>
            <a:r>
              <a:rPr lang="en-US" dirty="0" smtClean="0">
                <a:latin typeface="Candara" panose="020E0502030303020204" pitchFamily="34" charset="0"/>
              </a:rPr>
              <a:t>?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41" y="1352653"/>
            <a:ext cx="7080614" cy="52551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352653"/>
            <a:ext cx="7202055" cy="5345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60" y="2596540"/>
            <a:ext cx="4752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Types:</a:t>
            </a:r>
            <a:endParaRPr lang="en-U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63599" y="1538626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Grand Strategic: We don’t know anything about the enemy.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6" y="1988067"/>
            <a:ext cx="7747000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Military Strategic: Ambiguity in strength and disposition.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6" y="1867289"/>
            <a:ext cx="7138256" cy="39747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7" y="1867289"/>
            <a:ext cx="7138256" cy="40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Operational: Own directive ambiguity.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5" y="1908852"/>
            <a:ext cx="8047253" cy="39762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4" y="1908852"/>
            <a:ext cx="8047253" cy="39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Tactical: Lost of contact.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08" y="1900540"/>
            <a:ext cx="7731370" cy="43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2205154" cy="661187"/>
          </a:xfrm>
        </p:spPr>
        <p:txBody>
          <a:bodyPr/>
          <a:lstStyle/>
          <a:p>
            <a:r>
              <a:rPr lang="en-US" sz="3600" dirty="0" smtClean="0"/>
              <a:t>- Origins:</a:t>
            </a:r>
            <a:endParaRPr lang="en-U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980902" y="1720735"/>
            <a:ext cx="50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First game with fog of war!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16" y="2260919"/>
            <a:ext cx="3183339" cy="4329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0" y="2775617"/>
            <a:ext cx="4135066" cy="28354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77" y="2775617"/>
            <a:ext cx="4154543" cy="28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1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87763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 (</a:t>
            </a:r>
            <a:r>
              <a:rPr lang="es-ES" dirty="0" err="1" smtClean="0"/>
              <a:t>logic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392563" y="2665260"/>
            <a:ext cx="245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size</a:t>
            </a:r>
            <a:r>
              <a:rPr lang="es-ES" dirty="0" smtClean="0"/>
              <a:t> as </a:t>
            </a:r>
            <a:r>
              <a:rPr lang="es-ES" dirty="0" err="1" smtClean="0"/>
              <a:t>map</a:t>
            </a:r>
            <a:r>
              <a:rPr lang="es-ES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94" y="3031145"/>
            <a:ext cx="5551657" cy="27830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9" y="2665260"/>
            <a:ext cx="5420983" cy="27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2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778" y="1583843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n-US" dirty="0" smtClean="0"/>
              <a:t>Map Optimization!</a:t>
            </a:r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0" y="2934748"/>
            <a:ext cx="5239486" cy="28380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42133" y="2353285"/>
            <a:ext cx="776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If </a:t>
            </a:r>
            <a:r>
              <a:rPr lang="en-US" sz="1600" dirty="0" smtClean="0"/>
              <a:t>a tile is under DARK_FOG don’t render it</a:t>
            </a:r>
            <a:r>
              <a:rPr lang="es-ES" sz="1600" dirty="0" smtClean="0"/>
              <a:t>!</a:t>
            </a:r>
            <a:endParaRPr lang="es-ES" sz="1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142133" y="2031775"/>
            <a:ext cx="7762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Improve the </a:t>
            </a:r>
            <a:r>
              <a:rPr lang="en-US" sz="1600" dirty="0" err="1" smtClean="0"/>
              <a:t>GetFogID</a:t>
            </a:r>
            <a:r>
              <a:rPr lang="en-US" sz="1600" dirty="0" smtClean="0"/>
              <a:t> method</a:t>
            </a:r>
            <a:r>
              <a:rPr lang="en-US" sz="1600" dirty="0" smtClean="0"/>
              <a:t>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94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945</TotalTime>
  <Words>302</Words>
  <Application>Microsoft Office PowerPoint</Application>
  <PresentationFormat>Panorámica</PresentationFormat>
  <Paragraphs>55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Candara</vt:lpstr>
      <vt:lpstr>Century Gothic</vt:lpstr>
      <vt:lpstr>Courier New</vt:lpstr>
      <vt:lpstr>SFMono-Regular</vt:lpstr>
      <vt:lpstr>Wingdings 3</vt:lpstr>
      <vt:lpstr>Ion</vt:lpstr>
      <vt:lpstr>Fog of War</vt:lpstr>
      <vt:lpstr>Concept:</vt:lpstr>
      <vt:lpstr>Types:</vt:lpstr>
      <vt:lpstr>Presentación de PowerPoint</vt:lpstr>
      <vt:lpstr>Presentación de PowerPoint</vt:lpstr>
      <vt:lpstr>Presentación de PowerPoint</vt:lpstr>
      <vt:lpstr>- Origins:</vt:lpstr>
      <vt:lpstr>Todo 1 </vt:lpstr>
      <vt:lpstr>Todo 2 </vt:lpstr>
      <vt:lpstr>Todo 3 </vt:lpstr>
      <vt:lpstr>Todo 4 </vt:lpstr>
      <vt:lpstr>Todo 5 </vt:lpstr>
      <vt:lpstr>Todo 6 </vt:lpstr>
      <vt:lpstr>Todo 7 </vt:lpstr>
      <vt:lpstr>Todo 8 </vt:lpstr>
      <vt:lpstr>Extra Work! </vt:lpstr>
      <vt:lpstr>More Info…</vt:lpstr>
      <vt:lpstr>And that's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of War</dc:title>
  <dc:creator>ferran martin</dc:creator>
  <cp:lastModifiedBy>ferran martin</cp:lastModifiedBy>
  <cp:revision>48</cp:revision>
  <dcterms:created xsi:type="dcterms:W3CDTF">2017-04-19T21:26:24Z</dcterms:created>
  <dcterms:modified xsi:type="dcterms:W3CDTF">2017-04-23T20:33:40Z</dcterms:modified>
</cp:coreProperties>
</file>